
<file path=[Content_Types].xml><?xml version="1.0" encoding="utf-8"?>
<Types xmlns="http://schemas.openxmlformats.org/package/2006/content-types">
  <Default Extension="3jpg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694"/>
  </p:normalViewPr>
  <p:slideViewPr>
    <p:cSldViewPr snapToGrid="0">
      <p:cViewPr varScale="1">
        <p:scale>
          <a:sx n="98" d="100"/>
          <a:sy n="98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2CDCC-570E-6EBF-2A31-28C0FEDF5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565053-FDB2-7854-0CDF-C0D86D977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0CC1C3-D48C-3A3F-6A12-174C363A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AAB0-3FF8-2E49-BA56-DA075306E197}" type="datetimeFigureOut">
              <a:rPr lang="es-CO" smtClean="0"/>
              <a:t>20/09/24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8DAA43-2EF8-B352-4258-7212743A7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2E8002-6693-BC2C-AAF3-062996E7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C0A1-6392-0E4E-B7B9-D9E0DBCC18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984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D3166-6E07-2F28-00B0-CF47C1B7B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2F5320-AC45-C7C9-811D-66744D1CC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7EDFB2-0A00-B2E6-D17A-D362DF877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AAB0-3FF8-2E49-BA56-DA075306E197}" type="datetimeFigureOut">
              <a:rPr lang="es-CO" smtClean="0"/>
              <a:t>20/09/24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5E3DE7-CAFB-3629-A1C2-B940F59E8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A4F6A6-89BE-11DF-2311-51BFE85B6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C0A1-6392-0E4E-B7B9-D9E0DBCC18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432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F122140-1292-364B-DC92-CB68A9811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6B8139-7F70-811E-8F9C-1E207CC06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94FE9B-D849-544E-5067-BC95663F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AAB0-3FF8-2E49-BA56-DA075306E197}" type="datetimeFigureOut">
              <a:rPr lang="es-CO" smtClean="0"/>
              <a:t>20/09/24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D20BE7-8B82-7BA0-2716-1C8513E6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8CEBAD-4581-7199-3016-E8E322F7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C0A1-6392-0E4E-B7B9-D9E0DBCC18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00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9F48CE-1185-41EB-F038-EEB573D8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7B294-F207-AB7E-BA40-A4167F5A4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C392BA-D3DA-CA70-EEF9-34D7E69E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AAB0-3FF8-2E49-BA56-DA075306E197}" type="datetimeFigureOut">
              <a:rPr lang="es-CO" smtClean="0"/>
              <a:t>20/09/24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016A07-DA57-2645-DE2C-C26CB84C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C7B36E-7C00-4CD1-B363-426C98EB6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C0A1-6392-0E4E-B7B9-D9E0DBCC18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092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63F96C-5328-37FE-FB11-748D6805D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F6FA93-69C5-8586-8901-02918BD32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C26A20-70C8-9773-0A65-2429C780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AAB0-3FF8-2E49-BA56-DA075306E197}" type="datetimeFigureOut">
              <a:rPr lang="es-CO" smtClean="0"/>
              <a:t>20/09/24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A33C1A-01A8-3338-A340-CF950DC6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856B98-1497-13BC-2E10-1E74EE4DB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C0A1-6392-0E4E-B7B9-D9E0DBCC18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65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45FC13-F74C-4D19-4E16-26ABCD727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F05AB7-FE2D-3F7D-7D7F-1E727137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9DE6C9-B050-748C-E006-1662BE476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4D17BE-F933-15BB-AB43-9F83D3FE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AAB0-3FF8-2E49-BA56-DA075306E197}" type="datetimeFigureOut">
              <a:rPr lang="es-CO" smtClean="0"/>
              <a:t>20/09/24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2A1A93-6DC4-3836-1B60-6CA33F66E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AF4A36-CD28-BB9F-748D-6D0176124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C0A1-6392-0E4E-B7B9-D9E0DBCC18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55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13698-6929-F8F4-5574-6EA2CEA3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B9F74F-430E-4BA7-A55C-B0D52DE6E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843C9A-17FC-3249-275D-848EBD9B6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0A51B5-ED87-9722-0B77-46140EB44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DBFBFC-55E5-CDF9-2627-5340DDC4DE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B27D91-F80F-20A7-0DBB-B6D165CB4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AAB0-3FF8-2E49-BA56-DA075306E197}" type="datetimeFigureOut">
              <a:rPr lang="es-CO" smtClean="0"/>
              <a:t>20/09/24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959548-2A8C-B7DB-B97E-E153C4785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385CFC3-5207-7796-58F6-AC1D77D7A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C0A1-6392-0E4E-B7B9-D9E0DBCC18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361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90A1A-AAFE-1EC0-BEEA-7473897F8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5554BD-3646-62BF-B99E-4BD8613E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AAB0-3FF8-2E49-BA56-DA075306E197}" type="datetimeFigureOut">
              <a:rPr lang="es-CO" smtClean="0"/>
              <a:t>20/09/24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6E3CC7-22C1-9AB7-4E02-3F689564D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BF3A9A-C73A-4B25-6DFF-5DEE4677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C0A1-6392-0E4E-B7B9-D9E0DBCC18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138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5477B16-FCC7-7AB9-FC11-0AAE23B0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AAB0-3FF8-2E49-BA56-DA075306E197}" type="datetimeFigureOut">
              <a:rPr lang="es-CO" smtClean="0"/>
              <a:t>20/09/24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9D7FA0-5566-81E0-8320-0A9EBB2C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29A98E-D28D-E74E-D944-BB3E09781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C0A1-6392-0E4E-B7B9-D9E0DBCC18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332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C63501-6EB8-9BA3-EBAE-E5BDDF84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75EC23-7F42-4650-3943-7A221A7AB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12D0B-5557-076E-89EA-B79593914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A79A8F-83C6-9E68-B73C-D004DCB3B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AAB0-3FF8-2E49-BA56-DA075306E197}" type="datetimeFigureOut">
              <a:rPr lang="es-CO" smtClean="0"/>
              <a:t>20/09/24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757DAD-BC2E-AAC0-6F00-BCD8838CD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1D1BF0-0790-E3C9-F500-15D87B3B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C0A1-6392-0E4E-B7B9-D9E0DBCC18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447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B4A1F-BDB3-7756-9FFF-A98B80963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303B64-3F2A-9448-BA7C-3A66CAD3B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3954D5-AA1B-FDCC-12C4-2BC7902C6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1410B3-9E1B-B146-C07B-239A10680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AAB0-3FF8-2E49-BA56-DA075306E197}" type="datetimeFigureOut">
              <a:rPr lang="es-CO" smtClean="0"/>
              <a:t>20/09/24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1CC164-AA27-5806-D25A-180B6C1D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FDE6A5-D039-7EC1-800B-BF2A0A342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C0A1-6392-0E4E-B7B9-D9E0DBCC18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013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331957-EE46-3072-8541-3931CAE02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8DD4D9-122B-9B95-F6B3-3720B2876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1A7803-627D-3B73-1BCB-FA54B8B39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80AAB0-3FF8-2E49-BA56-DA075306E197}" type="datetimeFigureOut">
              <a:rPr lang="es-CO" smtClean="0"/>
              <a:t>20/09/24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DCFEDC-AFE9-519E-287A-874F1D700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A35922-7CE5-3240-987B-526617705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25C0A1-6392-0E4E-B7B9-D9E0DBCC18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144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3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89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A08D4E-10BE-50A0-2386-C4DE18CDA7F2}"/>
              </a:ext>
            </a:extLst>
          </p:cNvPr>
          <p:cNvSpPr txBox="1"/>
          <p:nvPr/>
        </p:nvSpPr>
        <p:spPr>
          <a:xfrm>
            <a:off x="3470260" y="2288130"/>
            <a:ext cx="305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Temática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4B2987-C48F-B13F-8BE7-741F650F124E}"/>
              </a:ext>
            </a:extLst>
          </p:cNvPr>
          <p:cNvSpPr txBox="1"/>
          <p:nvPr/>
        </p:nvSpPr>
        <p:spPr>
          <a:xfrm>
            <a:off x="3594538" y="2900855"/>
            <a:ext cx="833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Título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404C0A-E5D8-4B9A-4F3D-FB93FBE580E5}"/>
              </a:ext>
            </a:extLst>
          </p:cNvPr>
          <p:cNvSpPr txBox="1"/>
          <p:nvPr/>
        </p:nvSpPr>
        <p:spPr>
          <a:xfrm>
            <a:off x="3594538" y="4697389"/>
            <a:ext cx="833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Autores</a:t>
            </a:r>
          </a:p>
        </p:txBody>
      </p:sp>
    </p:spTree>
    <p:extLst>
      <p:ext uri="{BB962C8B-B14F-4D97-AF65-F5344CB8AC3E}">
        <p14:creationId xmlns:p14="http://schemas.microsoft.com/office/powerpoint/2010/main" val="292431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02D8B46-4681-C8F6-2E8F-F4B307619A0C}"/>
              </a:ext>
            </a:extLst>
          </p:cNvPr>
          <p:cNvSpPr txBox="1"/>
          <p:nvPr/>
        </p:nvSpPr>
        <p:spPr>
          <a:xfrm>
            <a:off x="3962400" y="2638097"/>
            <a:ext cx="4214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1. Contenidos</a:t>
            </a:r>
          </a:p>
        </p:txBody>
      </p:sp>
    </p:spTree>
    <p:extLst>
      <p:ext uri="{BB962C8B-B14F-4D97-AF65-F5344CB8AC3E}">
        <p14:creationId xmlns:p14="http://schemas.microsoft.com/office/powerpoint/2010/main" val="98624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30721CA-BA01-D1F4-ED2F-110A15294895}"/>
              </a:ext>
            </a:extLst>
          </p:cNvPr>
          <p:cNvSpPr txBox="1"/>
          <p:nvPr/>
        </p:nvSpPr>
        <p:spPr>
          <a:xfrm>
            <a:off x="767255" y="893379"/>
            <a:ext cx="299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68851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35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225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7</Words>
  <Application>Microsoft Macintosh PowerPoint</Application>
  <PresentationFormat>Panorámica</PresentationFormat>
  <Paragraphs>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Monitorias Soporte Infraestructura IT</dc:creator>
  <cp:lastModifiedBy>Monitorias Soporte Infraestructura IT</cp:lastModifiedBy>
  <cp:revision>4</cp:revision>
  <dcterms:created xsi:type="dcterms:W3CDTF">2024-09-02T14:57:43Z</dcterms:created>
  <dcterms:modified xsi:type="dcterms:W3CDTF">2024-09-20T18:13:15Z</dcterms:modified>
</cp:coreProperties>
</file>